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6AE497D-EE09-45F4-940A-A36C30F0F3E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1609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3E6C605-B3BD-43D9-9088-736911AA07D2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48E8F61-36A2-4237-8D99-193CC5F38C78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4870713-D02F-4FB7-9C6E-980E4FC6CE17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E23B2C8-2E2C-4D34-AC44-35F12CDC3455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8C03112-CE76-4808-AFA3-B0491865E0D8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49714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508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57250"/>
            <a:ext cx="9144000" cy="3739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親愛基督精兵，戰場在衝鋒，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Soldier, soldier, fighting in the world’s great strife,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前曾倚賴自己，爭戰難得勝；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On thyself relying, battling for thy life;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勿再倚靠自己，單靠基督大力，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Trust thyself no longer, trust to Christ - He’s stronger;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在加力量者裡面，凡事我都能作。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500" dirty="0">
                <a:latin typeface="Times New Roman" pitchFamily="18" charset="0"/>
                <a:ea typeface="標楷體" pitchFamily="65" charset="-120"/>
              </a:rPr>
              <a:t>I can all things, all things do through Christ, Who </a:t>
            </a:r>
            <a:r>
              <a:rPr lang="en-US" altLang="zh-CN" sz="2500" dirty="0" err="1">
                <a:latin typeface="Times New Roman" pitchFamily="18" charset="0"/>
                <a:ea typeface="標楷體" pitchFamily="65" charset="-120"/>
              </a:rPr>
              <a:t>strength’neth</a:t>
            </a:r>
            <a:r>
              <a:rPr lang="en-US" altLang="zh-CN" sz="2500" dirty="0">
                <a:latin typeface="Times New Roman" pitchFamily="18" charset="0"/>
                <a:ea typeface="標楷體" pitchFamily="65" charset="-120"/>
              </a:rPr>
              <a:t> me.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"/>
            <a:ext cx="9144000" cy="70485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Arial Narrow" pitchFamily="34" charset="0"/>
                <a:ea typeface="標楷體" pitchFamily="65" charset="-120"/>
              </a:rPr>
              <a:t>H667</a:t>
            </a:r>
            <a:r>
              <a:rPr lang="en-US" altLang="zh-CN" sz="28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親愛基督精兵 </a:t>
            </a:r>
            <a:br>
              <a:rPr lang="zh-CN" altLang="en-US" sz="2800" b="1" dirty="0">
                <a:latin typeface="Times New Roman" pitchFamily="18" charset="0"/>
                <a:ea typeface="標楷體" pitchFamily="65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SOLDIER, SOLDIER, FIGHTING (1/5)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43840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r>
              <a:rPr lang="en-US" altLang="zh-CN" sz="2400" dirty="0">
                <a:ea typeface="新細明體" pitchFamily="18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在你日常分內，站住為公義，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In your daily duty, standing up for right,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是否有時厭倦，感到不容易？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Are you sometimes weary - heart not always light.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務要投靠救主，你擔，祂肯背負，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Doubt your Savior never, this your motto ever;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在加力量者裡面，凡事我都能作。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can all things, all things do through Christ,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Who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strength’neth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me.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43840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r>
              <a:rPr lang="en-US" altLang="zh-CN" sz="2400" dirty="0">
                <a:ea typeface="新細明體" pitchFamily="18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路中若感疲乏，祂必願扶助，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If your way be weary He will help you through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無論你是喜樂，或者是痛苦；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Help you in your troubles and your pleasures too;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雖經水深火熱，也必安然度過，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Say, when Satan’s by you; say, when all things try you: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在加力量者裡面，凡事我都能作。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can all things, all things do through Christ,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Who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strength’neth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43840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r>
              <a:rPr lang="en-US" altLang="zh-CN" sz="2400" dirty="0">
                <a:ea typeface="新細明體" pitchFamily="18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在這邪惡世界，試探實頻繁，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In a world of trouble, tempted oft to stray,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但你不需跌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倒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，撒但必逃竄；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You need never stumble, Satan cannot stay,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牠必全然徒勞，只要你肯宣告：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Will but tempt you vainly, if you tell him plainly,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在加力量者裡面，凡事我都能作。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can all things, all things do through Christ,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Who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strength’neth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43840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r>
              <a:rPr lang="en-US" altLang="zh-CN" sz="2400" dirty="0">
                <a:ea typeface="新細明體" pitchFamily="18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耶穌無限能力，磅礡如海洋，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Jesus’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pow’r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is boundless, boundless as the sea;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在祂永遠是</a:t>
            </a:r>
            <a:r>
              <a:rPr lang="zh-CN" altLang="en-US" sz="3200" dirty="0">
                <a:latin typeface="Times New Roman" pitchFamily="18" charset="0"/>
                <a:ea typeface="宋体" pitchFamily="2" charset="-122"/>
              </a:rPr>
              <a:t>“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能”，足能扶持我；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 is always able, able to keep me,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軟弱裡得能力，低微中顯榮耀，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Pow’r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bring from my weakness, glory from my meekness.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在加力量者裡面，凡事我都能作。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can all things, all things do through Christ,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Who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strength’neth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61</TotalTime>
  <Words>516</Words>
  <Application>Microsoft Office PowerPoint</Application>
  <PresentationFormat>On-screen Show (16:9)</PresentationFormat>
  <Paragraphs>54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宋体</vt:lpstr>
      <vt:lpstr>Microsoft JhengHei</vt:lpstr>
      <vt:lpstr>新細明體</vt:lpstr>
      <vt:lpstr>DFKai-SB</vt:lpstr>
      <vt:lpstr>DFKai-SB</vt:lpstr>
      <vt:lpstr>Arial</vt:lpstr>
      <vt:lpstr>Arial Narrow</vt:lpstr>
      <vt:lpstr>Times New Roman</vt:lpstr>
      <vt:lpstr>Wingdings</vt:lpstr>
      <vt:lpstr>cccta_hymn</vt:lpstr>
      <vt:lpstr>H667  親愛基督精兵  SOLDIER, SOLDIER, FIGHTING (1/5)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H667 親愛基督精兵 SOLDIER, SOLDIER, FIGHTING</dc:title>
  <dc:subject>Hymnary 聖徒詩歌</dc:subject>
  <dc:creator>R. Hudson Pope</dc:creator>
  <cp:lastModifiedBy>Timothy Liang</cp:lastModifiedBy>
  <cp:revision>20</cp:revision>
  <dcterms:created xsi:type="dcterms:W3CDTF">2001-06-19T19:39:11Z</dcterms:created>
  <dcterms:modified xsi:type="dcterms:W3CDTF">2017-08-06T15:42:21Z</dcterms:modified>
</cp:coreProperties>
</file>